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227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079" autoAdjust="0"/>
  </p:normalViewPr>
  <p:slideViewPr>
    <p:cSldViewPr>
      <p:cViewPr varScale="1">
        <p:scale>
          <a:sx n="105" d="100"/>
          <a:sy n="105" d="100"/>
        </p:scale>
        <p:origin x="774" y="10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1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3/14/2018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3/14/2018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88699" cy="68561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064942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867400"/>
            <a:ext cx="9144002" cy="61941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522413" y="6549551"/>
            <a:ext cx="91440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Cornell Center for Teaching Innovation				              teaching.cornell.edu</a:t>
            </a: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3174" y="6488668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</a:t>
            </a:r>
            <a:r>
              <a:rPr lang="en-US" dirty="0">
                <a:solidFill>
                  <a:schemeClr val="tx2"/>
                </a:solidFill>
              </a:rPr>
              <a:t>teaching.cornell.edu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A877BE-26E5-4107-93DC-B204545C5023}" type="datetime1">
              <a:rPr lang="en-US" smtClean="0"/>
              <a:t>3/14/2018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Cornell Center for Teaching Innovation				teachi</a:t>
            </a:r>
            <a:r>
              <a:rPr lang="en-US" dirty="0">
                <a:solidFill>
                  <a:schemeClr val="bg1"/>
                </a:solidFill>
              </a:rPr>
              <a:t>ng.cornell.edu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3469-4E1C-425F-81B5-9E9CBEEA7287}" type="datetime1">
              <a:rPr lang="en-US" smtClean="0"/>
              <a:t>3/14/2018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52D4-4F12-469A-9E6A-288999CD94AD}" type="datetime1">
              <a:rPr lang="en-US" smtClean="0"/>
              <a:t>3/14/2018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0DC1-BA23-4F95-B1B2-0B094B293FE2}" type="datetime1">
              <a:rPr lang="en-US" smtClean="0"/>
              <a:t>3/14/2018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2FE-BB2A-43DF-8134-6403AA796A7C}" type="datetime1">
              <a:rPr lang="en-US" smtClean="0"/>
              <a:t>3/14/2018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5F51-36F3-4793-9FD2-F91B69449232}" type="datetime1">
              <a:rPr lang="en-US" smtClean="0"/>
              <a:t>3/14/2018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7531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024D54-5452-4B1A-8E33-DCBCF48EE4C5}" type="datetime1">
              <a:rPr lang="en-US" smtClean="0"/>
              <a:t>3/14/2018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7531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07E3-A097-4585-AFDD-98F5DF21BCE7}" type="datetime1">
              <a:rPr lang="en-US" smtClean="0"/>
              <a:t>3/14/2018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0ECC-FC66-49A7-91F9-4FFA5DA7636A}" type="datetime1">
              <a:rPr lang="en-US" smtClean="0"/>
              <a:t>3/14/2018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152-9C3B-48B4-83E5-C7D4E3167156}" type="datetime1">
              <a:rPr lang="en-US" smtClean="0"/>
              <a:t>3/14/2018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FA9420-C610-4E9E-B509-308E618A95C4}" type="datetime1">
              <a:rPr lang="en-US" smtClean="0"/>
              <a:t>3/14/2018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6884-3A89-4A10-ACAA-AD8448D13919}" type="datetime1">
              <a:rPr lang="en-US" smtClean="0"/>
              <a:t>3/14/2018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346140"/>
            <a:ext cx="3057928" cy="1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Cornell Center for Teaching Innovation				teaching.cornell.edu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53F876E0-805C-4CBF-9E1E-DD1961A76256}" type="datetime1">
              <a:rPr lang="en-US" smtClean="0"/>
              <a:t>3/14/2018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sap.cornell.edu/" TargetMode="External"/><Relationship Id="rId2" Type="http://schemas.openxmlformats.org/officeDocument/2006/relationships/hyperlink" Target="http://teaching.cornell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versity.cornell.edu/" TargetMode="External"/><Relationship Id="rId4" Type="http://schemas.openxmlformats.org/officeDocument/2006/relationships/hyperlink" Target="http://facultydevelopment.cornell.ed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lsc.cornell.edu/" TargetMode="External"/><Relationship Id="rId3" Type="http://schemas.openxmlformats.org/officeDocument/2006/relationships/hyperlink" Target="https://health.cornell.edu/services/counseling-psychiatry" TargetMode="External"/><Relationship Id="rId7" Type="http://schemas.openxmlformats.org/officeDocument/2006/relationships/hyperlink" Target="http://dos.cornell.edu/" TargetMode="External"/><Relationship Id="rId2" Type="http://schemas.openxmlformats.org/officeDocument/2006/relationships/hyperlink" Target="https://health.cornell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ringcommunity.cornell.edu/" TargetMode="External"/><Relationship Id="rId11" Type="http://schemas.openxmlformats.org/officeDocument/2006/relationships/hyperlink" Target="http://gradschool.cornell.edu/OISE" TargetMode="External"/><Relationship Id="rId5" Type="http://schemas.openxmlformats.org/officeDocument/2006/relationships/hyperlink" Target="http://ithacacrisis.org/" TargetMode="External"/><Relationship Id="rId10" Type="http://schemas.openxmlformats.org/officeDocument/2006/relationships/hyperlink" Target="https://www.oadi.cornell.edu/" TargetMode="External"/><Relationship Id="rId4" Type="http://schemas.openxmlformats.org/officeDocument/2006/relationships/hyperlink" Target="http://orgsync.rso.cornell.edu/org/ears" TargetMode="External"/><Relationship Id="rId9" Type="http://schemas.openxmlformats.org/officeDocument/2006/relationships/hyperlink" Target="https://www.idp.cornell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Incident Response &amp; Resources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1447800"/>
          </a:xfrm>
        </p:spPr>
        <p:txBody>
          <a:bodyPr/>
          <a:lstStyle/>
          <a:p>
            <a:r>
              <a:rPr lang="en-US" dirty="0"/>
              <a:t>Three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24000" y="2590800"/>
            <a:ext cx="9144000" cy="2362200"/>
          </a:xfrm>
        </p:spPr>
        <p:txBody>
          <a:bodyPr anchor="ctr">
            <a:noAutofit/>
          </a:bodyPr>
          <a:lstStyle/>
          <a:p>
            <a:pPr marL="137160" indent="0" algn="ctr">
              <a:lnSpc>
                <a:spcPct val="120000"/>
              </a:lnSpc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 answer to the question, “What can I do?” here are three proven activities (of varying time demands) you might consider implementing: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Center for Teaching Innovation				teaching.cornell.edu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One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Acknowledge that this incident took place over the weekend. 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Take a few minutes at the beginning or end of class to acknowledge that such incidents impact us all, but in different ways. 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Encourage your students to seek support from each other, campus resources, and family and friends.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Center for Teaching Innovation				teaching.cornell.edu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0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Two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Facilitate a brief Write-Pair-Share exercise. 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Allocate about 3 minutes to write individually, ask students to pick a discussion partner, and then ask each person to share for about 3 minutes. 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Writing prompts might be, “What has the impact of this incident been on you? What do you think the impact has been on your peers?”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Center for Teaching Innovation				teaching.cornell.edu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0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Three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Ask students to join you in a moment or two of reflection to consider a question such as, “What can each of us do to make Cornell a more welcoming and affirming campus?”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Next, have students discuss what they would like to do in the context of your course going forward to support each other’s sense of safety, trust, and belonging.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Center for Teaching Innovation				teaching.cornell.edu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Resources for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Center for Teaching Innovation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hlinkClick r:id="rId2"/>
              </a:rPr>
              <a:t>teaching.cornell.edu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(607) 255-7224, cornellcti@cornell.edu 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Faculty and Staff Assistance Program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hlinkClick r:id="rId3"/>
              </a:rPr>
              <a:t>fsap.cornell.edu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(607) 255-2673 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Office of Faculty Development &amp; Diversity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hlinkClick r:id="rId4"/>
              </a:rPr>
              <a:t>facultydevelopment.cornell.edu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(607) 255-6867, ofdd@cornell.edu </a:t>
            </a:r>
          </a:p>
          <a:p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Information about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hlinkClick r:id="rId5"/>
              </a:rPr>
              <a:t>diversity and inclusion at Cornell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Center for Teaching Innovation				teaching.cornell.edu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Resources for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Cornell Health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24/7,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Counseling &amp; Psychological Services (CAPS)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(607-255-5155)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EARS (Empathy, Assistance and Referral Service)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(607-255-3277)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Ithaca’s Suicide Prevention and Crisis Service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24/7, call (800-273-8255) or text (607-269-4500)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Caring Community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Dean of Students Office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Learning Strategies Center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The Intergroup Dialogue Project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/>
              </a:rPr>
              <a:t>Office of Academic Diversity Initiatives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/>
              </a:rPr>
              <a:t>Office of Inclusion and Student Engagement (OISE)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(Graduate students)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u="sng" dirty="0">
                <a:solidFill>
                  <a:srgbClr val="954F7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/>
              </a:rPr>
              <a:t>Office of Inclusion and Student Engagement (OISE)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(Graduate students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Center for Teaching Innovation				teaching.cornell.edu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6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CTI">
      <a:dk1>
        <a:srgbClr val="222222"/>
      </a:dk1>
      <a:lt1>
        <a:sysClr val="window" lastClr="FFFFFF"/>
      </a:lt1>
      <a:dk2>
        <a:srgbClr val="C0000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I PPT Template" id="{D72310CA-9595-416F-BCC2-D6BC7B853ED8}" vid="{E9842A66-2EFB-47B1-8DC2-878EF3F6BE35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279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Euphemia</vt:lpstr>
      <vt:lpstr>Palatino Linotype</vt:lpstr>
      <vt:lpstr>Wingdings</vt:lpstr>
      <vt:lpstr>Banded Design Blue 16x9</vt:lpstr>
      <vt:lpstr>Incident Response &amp; Resources</vt:lpstr>
      <vt:lpstr>Three Activities</vt:lpstr>
      <vt:lpstr>Activity One</vt:lpstr>
      <vt:lpstr>Activity Two</vt:lpstr>
      <vt:lpstr>Activity Three</vt:lpstr>
      <vt:lpstr>Selected Resources for Faculty</vt:lpstr>
      <vt:lpstr>Selected Resources for Students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 Plan</dc:title>
  <dc:creator>Chloe L DeShong</dc:creator>
  <cp:lastModifiedBy>Yael Levitte</cp:lastModifiedBy>
  <cp:revision>103</cp:revision>
  <dcterms:created xsi:type="dcterms:W3CDTF">2017-09-07T15:05:47Z</dcterms:created>
  <dcterms:modified xsi:type="dcterms:W3CDTF">2018-03-15T14:22:53Z</dcterms:modified>
</cp:coreProperties>
</file>