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69" r:id="rId2"/>
    <p:sldId id="270" r:id="rId3"/>
    <p:sldId id="280" r:id="rId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5102" autoAdjust="0"/>
  </p:normalViewPr>
  <p:slideViewPr>
    <p:cSldViewPr snapToGrid="0">
      <p:cViewPr varScale="1">
        <p:scale>
          <a:sx n="108" d="100"/>
          <a:sy n="108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77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77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7D01-B819-4D55-AE50-B1F9DC4DDE8B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92213"/>
            <a:ext cx="5727700" cy="322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93326"/>
            <a:ext cx="5683250" cy="37589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067218"/>
            <a:ext cx="3078163" cy="477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9067218"/>
            <a:ext cx="3078163" cy="477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064A-2084-4967-9AA0-81C324E65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Catherine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064A-2084-4967-9AA0-81C324E65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Catherine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064A-2084-4967-9AA0-81C324E65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Cath: more for your Canvas course</a:t>
            </a:r>
            <a:r>
              <a:rPr lang="en-US" baseline="0" dirty="0"/>
              <a:t> site or the beginning or end of </a:t>
            </a:r>
            <a:r>
              <a:rPr lang="en-US" baseline="0" dirty="0" err="1"/>
              <a:t>ppt</a:t>
            </a:r>
            <a:r>
              <a:rPr lang="en-US" baseline="0" dirty="0"/>
              <a:t> slides you give to your students to read through.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64A-2084-4967-9AA0-81C324E65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6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63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E725-A5BF-4E5F-AEF8-9282F72D37A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5017-E4C5-4041-A951-93ACBE4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2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alth.cornell.edu/about/news/2019-novel-coronavirus/coping-during-covid-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alth.cornell.edu/resources/hotlines-text-lin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hyperlink" Target="https://health.cornell.edu/about/news/2019-novel-coronavirus/covid-19-media-sl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2" t="-6997" r="-1412" b="16006"/>
          <a:stretch/>
        </p:blipFill>
        <p:spPr>
          <a:xfrm>
            <a:off x="4315399" y="-1326738"/>
            <a:ext cx="5233680" cy="804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86" y="345655"/>
            <a:ext cx="3466245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for your Canvas site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https://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health.cornell.edu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/about/news/2019-novel-coronavirus/coping-during-covid-19</a:t>
            </a:r>
          </a:p>
        </p:txBody>
      </p:sp>
    </p:spTree>
    <p:extLst>
      <p:ext uri="{BB962C8B-B14F-4D97-AF65-F5344CB8AC3E}">
        <p14:creationId xmlns:p14="http://schemas.microsoft.com/office/powerpoint/2010/main" val="253183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8963"/>
          <a:stretch/>
        </p:blipFill>
        <p:spPr>
          <a:xfrm>
            <a:off x="3679533" y="345655"/>
            <a:ext cx="6514613" cy="6365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86" y="345655"/>
            <a:ext cx="2848729" cy="2369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for your Canvas site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Source: https://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health.cornell.edu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/resources/hotlines-text-lines</a:t>
            </a:r>
          </a:p>
        </p:txBody>
      </p:sp>
    </p:spTree>
    <p:extLst>
      <p:ext uri="{BB962C8B-B14F-4D97-AF65-F5344CB8AC3E}">
        <p14:creationId xmlns:p14="http://schemas.microsoft.com/office/powerpoint/2010/main" val="10588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216609"/>
            <a:ext cx="3614748" cy="2033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59" y="228661"/>
            <a:ext cx="3609399" cy="203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9" y="3417009"/>
            <a:ext cx="3660468" cy="2059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84" y="3417009"/>
            <a:ext cx="3592629" cy="2020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04556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71" y="3417009"/>
            <a:ext cx="3592629" cy="202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9795" y="6087979"/>
            <a:ext cx="99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9"/>
              </a:rPr>
              <a:t>https://health.cornell.edu/about/news/2019-novel-coronavirus/covid-19-media-slides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849" y="5918702"/>
            <a:ext cx="216327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Resources for your Canvas site</a:t>
            </a:r>
          </a:p>
        </p:txBody>
      </p:sp>
    </p:spTree>
    <p:extLst>
      <p:ext uri="{BB962C8B-B14F-4D97-AF65-F5344CB8AC3E}">
        <p14:creationId xmlns:p14="http://schemas.microsoft.com/office/powerpoint/2010/main" val="10459289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3098</TotalTime>
  <Words>88</Words>
  <Application>Microsoft Macintosh PowerPoint</Application>
  <PresentationFormat>Widescreen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Berlin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Impact of Student Mental Health    Some random thoughts, reflections &amp; semi-educated conjectures</dc:title>
  <dc:creator>Wai-Kwong Wong</dc:creator>
  <cp:lastModifiedBy>Microsoft Office User</cp:lastModifiedBy>
  <cp:revision>378</cp:revision>
  <cp:lastPrinted>2020-04-18T20:53:18Z</cp:lastPrinted>
  <dcterms:created xsi:type="dcterms:W3CDTF">2020-04-03T16:33:45Z</dcterms:created>
  <dcterms:modified xsi:type="dcterms:W3CDTF">2020-04-21T13:13:32Z</dcterms:modified>
</cp:coreProperties>
</file>